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99"/>
    <p:restoredTop sz="94614"/>
  </p:normalViewPr>
  <p:slideViewPr>
    <p:cSldViewPr snapToGrid="0" snapToObjects="1">
      <p:cViewPr>
        <p:scale>
          <a:sx n="70" d="100"/>
          <a:sy n="70" d="100"/>
        </p:scale>
        <p:origin x="1032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41006E-5A70-374A-983F-2A910426863F}" type="datetimeFigureOut">
              <a:rPr lang="en-US" smtClean="0"/>
              <a:t>5/12/17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BEECF9-CE48-2D49-8135-D7AD6DFDD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870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98B49-CA65-D947-889B-420AE1038A94}" type="datetimeFigureOut">
              <a:rPr lang="en-US" smtClean="0"/>
              <a:t>5/12/17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28A98-A12B-CD44-9081-716072238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142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98B49-CA65-D947-889B-420AE1038A94}" type="datetimeFigureOut">
              <a:rPr lang="en-US" smtClean="0"/>
              <a:t>5/12/17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28A98-A12B-CD44-9081-716072238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072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98B49-CA65-D947-889B-420AE1038A94}" type="datetimeFigureOut">
              <a:rPr lang="en-US" smtClean="0"/>
              <a:t>5/12/17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28A98-A12B-CD44-9081-716072238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24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98B49-CA65-D947-889B-420AE1038A94}" type="datetimeFigureOut">
              <a:rPr lang="en-US" smtClean="0"/>
              <a:t>5/12/17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28A98-A12B-CD44-9081-716072238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067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98B49-CA65-D947-889B-420AE1038A94}" type="datetimeFigureOut">
              <a:rPr lang="en-US" smtClean="0"/>
              <a:t>5/12/17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28A98-A12B-CD44-9081-716072238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72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98B49-CA65-D947-889B-420AE1038A94}" type="datetimeFigureOut">
              <a:rPr lang="en-US" smtClean="0"/>
              <a:t>5/12/17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28A98-A12B-CD44-9081-716072238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414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98B49-CA65-D947-889B-420AE1038A94}" type="datetimeFigureOut">
              <a:rPr lang="en-US" smtClean="0"/>
              <a:t>5/12/17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28A98-A12B-CD44-9081-716072238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782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98B49-CA65-D947-889B-420AE1038A94}" type="datetimeFigureOut">
              <a:rPr lang="en-US" smtClean="0"/>
              <a:t>5/12/17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28A98-A12B-CD44-9081-716072238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333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98B49-CA65-D947-889B-420AE1038A94}" type="datetimeFigureOut">
              <a:rPr lang="en-US" smtClean="0"/>
              <a:t>5/12/17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28A98-A12B-CD44-9081-716072238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29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98B49-CA65-D947-889B-420AE1038A94}" type="datetimeFigureOut">
              <a:rPr lang="en-US" smtClean="0"/>
              <a:t>5/12/17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28A98-A12B-CD44-9081-716072238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44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98B49-CA65-D947-889B-420AE1038A94}" type="datetimeFigureOut">
              <a:rPr lang="en-US" smtClean="0"/>
              <a:t>5/12/17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28A98-A12B-CD44-9081-716072238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15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E98B49-CA65-D947-889B-420AE1038A94}" type="datetimeFigureOut">
              <a:rPr lang="en-US" smtClean="0"/>
              <a:t>5/12/17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28A98-A12B-CD44-9081-716072238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913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3.gif"/><Relationship Id="rId5" Type="http://schemas.openxmlformats.org/officeDocument/2006/relationships/image" Target="../media/image4.gif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3.gif"/><Relationship Id="rId5" Type="http://schemas.openxmlformats.org/officeDocument/2006/relationships/image" Target="../media/image4.gif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727" y="2743200"/>
            <a:ext cx="2442631" cy="2442631"/>
          </a:xfrm>
          <a:prstGeom prst="rect">
            <a:avLst/>
          </a:prstGeom>
          <a:effectLst>
            <a:softEdge rad="1397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156" y="5693776"/>
            <a:ext cx="1166720" cy="6562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07" y="4955059"/>
            <a:ext cx="3344379" cy="2133714"/>
          </a:xfrm>
          <a:prstGeom prst="rect">
            <a:avLst/>
          </a:prstGeom>
          <a:effectLst>
            <a:softEdge rad="30480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79805">
            <a:off x="3096989" y="3022018"/>
            <a:ext cx="2178192" cy="235752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60480" y="1131066"/>
            <a:ext cx="4840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Phosphate Inline" charset="0"/>
                <a:ea typeface="Phosphate Inline" charset="0"/>
                <a:cs typeface="Phosphate Inline" charset="0"/>
              </a:rPr>
              <a:t>Goldie </a:t>
            </a:r>
            <a:r>
              <a:rPr lang="en-US" sz="5400" b="1" dirty="0" err="1">
                <a:solidFill>
                  <a:schemeClr val="bg1"/>
                </a:solidFill>
                <a:latin typeface="Phosphate Inline" charset="0"/>
                <a:ea typeface="Phosphate Inline" charset="0"/>
                <a:cs typeface="Phosphate Inline" charset="0"/>
              </a:rPr>
              <a:t>Nauts</a:t>
            </a:r>
            <a:endParaRPr lang="en-US" sz="5400" b="1" dirty="0">
              <a:solidFill>
                <a:schemeClr val="bg1"/>
              </a:solidFill>
              <a:latin typeface="Phosphate Inline" charset="0"/>
              <a:ea typeface="Phosphate Inline" charset="0"/>
              <a:cs typeface="Phosphate Inline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292" y="1131066"/>
            <a:ext cx="658369" cy="74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8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1" y="1185560"/>
            <a:ext cx="783053" cy="783053"/>
          </a:xfrm>
          <a:prstGeom prst="rect">
            <a:avLst/>
          </a:prstGeom>
          <a:effectLst>
            <a:softEdge rad="1397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708" y="4955059"/>
            <a:ext cx="1166720" cy="6562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07" y="4955059"/>
            <a:ext cx="3344379" cy="2133714"/>
          </a:xfrm>
          <a:prstGeom prst="rect">
            <a:avLst/>
          </a:prstGeom>
          <a:effectLst>
            <a:softEdge rad="30480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79805">
            <a:off x="2861608" y="2559036"/>
            <a:ext cx="2457375" cy="26596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4748">
            <a:off x="-2437339" y="1261871"/>
            <a:ext cx="9896378" cy="107111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0480" y="1237766"/>
            <a:ext cx="8778705" cy="585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2</Words>
  <Application>Microsoft Macintosh PowerPoint</Application>
  <PresentationFormat>Widescreen</PresentationFormat>
  <Paragraphs>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Calibri</vt:lpstr>
      <vt:lpstr>Calibri Light</vt:lpstr>
      <vt:lpstr>Phosphate Inline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Koo, Min Hee</dc:creator>
  <cp:lastModifiedBy>Koo, Min Hee</cp:lastModifiedBy>
  <cp:revision>9</cp:revision>
  <dcterms:created xsi:type="dcterms:W3CDTF">2017-05-11T15:16:40Z</dcterms:created>
  <dcterms:modified xsi:type="dcterms:W3CDTF">2017-05-12T14:11:30Z</dcterms:modified>
</cp:coreProperties>
</file>